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1270000" y="4267200"/>
            <a:ext cx="10464800" cy="850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</a:t>
            </a:r>
          </a:p>
        </p:txBody>
      </p:sp>
      <p:sp>
        <p:nvSpPr>
          <p:cNvPr id="94" name="–Johnny Appleseed"/>
          <p:cNvSpPr txBox="1">
            <a:spLocks noGrp="1"/>
          </p:cNvSpPr>
          <p:nvPr>
            <p:ph type="body" sz="quarter" idx="14"/>
          </p:nvPr>
        </p:nvSpPr>
        <p:spPr>
          <a:xfrm>
            <a:off x="1270000" y="6362700"/>
            <a:ext cx="10464800" cy="647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–Johnny Appleseed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1573807" y="1421425"/>
            <a:ext cx="9855201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75450" y="1408083"/>
            <a:ext cx="4673600" cy="6972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7396540" y="812918"/>
            <a:ext cx="4660901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396540" y="4038718"/>
            <a:ext cx="4660901" cy="48641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37299" y="9296399"/>
            <a:ext cx="323479" cy="4572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耶穌奇妙的救恩"/>
          <p:cNvSpPr txBox="1">
            <a:spLocks noGrp="1"/>
          </p:cNvSpPr>
          <p:nvPr>
            <p:ph type="ctrTitle"/>
          </p:nvPr>
        </p:nvSpPr>
        <p:spPr>
          <a:xfrm>
            <a:off x="1270000" y="1689100"/>
            <a:ext cx="10464800" cy="34798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耶穌奇妙的救恩</a:t>
            </a:r>
            <a:endParaRPr dirty="0"/>
          </a:p>
        </p:txBody>
      </p:sp>
      <p:sp>
        <p:nvSpPr>
          <p:cNvPr id="120" name="Wonderful Grace of Jesus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>
            <a:lvl1pPr defTabSz="560831">
              <a:defRPr sz="6911"/>
            </a:lvl1pPr>
          </a:lstStyle>
          <a:p>
            <a:r>
              <a:t> Wonderful Grace of Jesus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13090" y="9296399"/>
            <a:ext cx="171898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耶穌奇妙的救恩，超過我眾過犯， 我口舌怎能述說，更將從何頌讚？ 祂除我罪擔憂愁，使我得著自由， 耶穌奇妙的救恩使我得拯救。"/>
          <p:cNvSpPr txBox="1">
            <a:spLocks noGrp="1"/>
          </p:cNvSpPr>
          <p:nvPr>
            <p:ph type="title"/>
          </p:nvPr>
        </p:nvSpPr>
        <p:spPr>
          <a:xfrm>
            <a:off x="906733" y="760623"/>
            <a:ext cx="10799232" cy="4701691"/>
          </a:xfrm>
          <a:prstGeom prst="rect">
            <a:avLst/>
          </a:prstGeom>
        </p:spPr>
        <p:txBody>
          <a:bodyPr/>
          <a:lstStyle/>
          <a:p>
            <a:pPr defTabSz="449833">
              <a:defRPr sz="5544"/>
            </a:pPr>
            <a:r>
              <a:t>耶穌奇妙的救恩，超過我眾過犯，</a:t>
            </a:r>
            <a:r>
              <a:rPr sz="2464"/>
              <a:t/>
            </a:r>
            <a:br>
              <a:rPr sz="2464"/>
            </a:br>
            <a:r>
              <a:t>我口舌怎能述說，更將從何頌讚？</a:t>
            </a:r>
            <a:r>
              <a:rPr sz="2464"/>
              <a:t/>
            </a:r>
            <a:br>
              <a:rPr sz="2464"/>
            </a:br>
            <a:r>
              <a:t>祂除我罪擔憂愁，使我得著自由，</a:t>
            </a:r>
            <a:r>
              <a:rPr sz="2464"/>
              <a:t/>
            </a:r>
            <a:br>
              <a:rPr sz="2464"/>
            </a:br>
            <a:r>
              <a:t>耶穌奇妙的救恩使我得拯救。</a:t>
            </a:r>
          </a:p>
        </p:txBody>
      </p:sp>
      <p:sp>
        <p:nvSpPr>
          <p:cNvPr id="124" name="Wonderful Grace of Jesus, greater than all my sin;…"/>
          <p:cNvSpPr txBox="1"/>
          <p:nvPr/>
        </p:nvSpPr>
        <p:spPr>
          <a:xfrm rot="10970">
            <a:off x="963696" y="5348777"/>
            <a:ext cx="11077408" cy="397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900"/>
            </a:pPr>
            <a:r>
              <a:t>Wonderful Grace of Jesus, greater than all my sin;</a:t>
            </a:r>
          </a:p>
          <a:p>
            <a:pPr>
              <a:defRPr sz="3900"/>
            </a:pPr>
            <a:r>
              <a:t>How shall my tongue describe it,</a:t>
            </a:r>
          </a:p>
          <a:p>
            <a:pPr>
              <a:defRPr sz="3900"/>
            </a:pPr>
            <a:r>
              <a:t>Where shall its praise begin?</a:t>
            </a:r>
          </a:p>
          <a:p>
            <a:pPr>
              <a:defRPr sz="3900"/>
            </a:pPr>
            <a:r>
              <a:t>Taking away my burden, setting my spirit free;</a:t>
            </a:r>
          </a:p>
          <a:p>
            <a:pPr>
              <a:defRPr sz="3900"/>
            </a:pPr>
            <a:r>
              <a:t>O the Wonderful Grace of Jesus reaches me!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83957" y="9296399"/>
            <a:ext cx="230164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主耶穌奇妙無比的救恩 (奇妙無比的救恩) 深過波濤滾滾大海洋 (滾滾海洋) 高過最高山嶺(奇妙救恩）…"/>
          <p:cNvSpPr txBox="1">
            <a:spLocks noGrp="1"/>
          </p:cNvSpPr>
          <p:nvPr>
            <p:ph type="title"/>
          </p:nvPr>
        </p:nvSpPr>
        <p:spPr>
          <a:xfrm>
            <a:off x="1270000" y="473037"/>
            <a:ext cx="11849605" cy="5914083"/>
          </a:xfrm>
          <a:prstGeom prst="rect">
            <a:avLst/>
          </a:prstGeom>
        </p:spPr>
        <p:txBody>
          <a:bodyPr/>
          <a:lstStyle/>
          <a:p>
            <a:pPr defTabSz="408940">
              <a:defRPr sz="5040"/>
            </a:pPr>
            <a:r>
              <a:t>主耶穌奇妙無比的救恩 (奇妙無比的救恩)</a:t>
            </a:r>
            <a:r>
              <a:rPr sz="2240"/>
              <a:t/>
            </a:r>
            <a:br>
              <a:rPr sz="2240"/>
            </a:br>
            <a:r>
              <a:t>深過波濤滾滾大海洋 (滾滾海洋)</a:t>
            </a:r>
            <a:r>
              <a:rPr sz="2240"/>
              <a:t/>
            </a:r>
            <a:br>
              <a:rPr sz="2240"/>
            </a:br>
            <a:r>
              <a:t>高過最高山嶺(奇妙救恩）</a:t>
            </a:r>
          </a:p>
          <a:p>
            <a:pPr defTabSz="408940">
              <a:defRPr sz="5040"/>
            </a:pPr>
            <a:r>
              <a:t>美過最美泉源（足够我需用）</a:t>
            </a:r>
            <a:r>
              <a:rPr sz="2240"/>
              <a:t/>
            </a:r>
            <a:br>
              <a:rPr sz="2240"/>
            </a:br>
            <a:r>
              <a:t>奇妙救恩足夠我需用（足夠我需用）</a:t>
            </a:r>
            <a:r>
              <a:rPr sz="2240"/>
              <a:t/>
            </a:r>
            <a:br>
              <a:rPr sz="2240"/>
            </a:br>
            <a:endParaRPr sz="2240"/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87473" y="9296399"/>
            <a:ext cx="223132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9" name="Wonderful the matchless Grace of Jesus,…"/>
          <p:cNvSpPr txBox="1"/>
          <p:nvPr/>
        </p:nvSpPr>
        <p:spPr>
          <a:xfrm>
            <a:off x="311377" y="5811205"/>
            <a:ext cx="12781158" cy="347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500"/>
            </a:pPr>
            <a:r>
              <a:t>Wonderful the matchless Grace of Jesus,</a:t>
            </a:r>
          </a:p>
          <a:p>
            <a:pPr>
              <a:defRPr sz="2500"/>
            </a:pPr>
            <a:r>
              <a:t>the matchless Grace of Jesus,</a:t>
            </a:r>
          </a:p>
          <a:p>
            <a:pPr>
              <a:defRPr sz="2500"/>
            </a:pPr>
            <a:r>
              <a:t>Deeper than the mighty rolling sea;</a:t>
            </a:r>
          </a:p>
          <a:p>
            <a:pPr>
              <a:defRPr sz="2500"/>
            </a:pPr>
            <a:r>
              <a:t>the rolling sea;</a:t>
            </a:r>
          </a:p>
          <a:p>
            <a:pPr>
              <a:defRPr sz="2500"/>
            </a:pPr>
            <a:r>
              <a:t>Wonderful Grace, all sufficient for me, for even </a:t>
            </a:r>
          </a:p>
          <a:p>
            <a:pPr>
              <a:defRPr sz="2500"/>
            </a:pPr>
            <a:r>
              <a:t>Higher than the mountain, sparkling like a fountain,</a:t>
            </a:r>
          </a:p>
          <a:p>
            <a:pPr>
              <a:defRPr sz="2500"/>
            </a:pPr>
            <a:r>
              <a:t>All sufficient Grace for even me.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闊過我一生所行的過犯 （一生过犯）大過我一切罪污邪情 （罪污邪情） 我要稱揚主聖名，我要讚美主聖名！"/>
          <p:cNvSpPr txBox="1">
            <a:spLocks noGrp="1"/>
          </p:cNvSpPr>
          <p:nvPr>
            <p:ph type="title"/>
          </p:nvPr>
        </p:nvSpPr>
        <p:spPr>
          <a:xfrm>
            <a:off x="836683" y="1226605"/>
            <a:ext cx="12325766" cy="4023455"/>
          </a:xfrm>
          <a:prstGeom prst="rect">
            <a:avLst/>
          </a:prstGeom>
        </p:spPr>
        <p:txBody>
          <a:bodyPr/>
          <a:lstStyle/>
          <a:p>
            <a:pPr defTabSz="408940">
              <a:defRPr sz="5880"/>
            </a:pPr>
            <a:r>
              <a:t>闊過我一生所行的過犯 （一生过犯）大過我一切罪污邪情 （罪污邪情）</a:t>
            </a:r>
            <a:br/>
            <a:r>
              <a:t>我要稱揚主聖名，我要讚美主聖名！</a:t>
            </a:r>
          </a:p>
        </p:txBody>
      </p:sp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66656" y="9296399"/>
            <a:ext cx="264766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3" name="Broader than the scope of my transgressions,…"/>
          <p:cNvSpPr txBox="1"/>
          <p:nvPr/>
        </p:nvSpPr>
        <p:spPr>
          <a:xfrm>
            <a:off x="101027" y="5354676"/>
            <a:ext cx="12345868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100"/>
            </a:pPr>
            <a:r>
              <a:t>Broader than the scope of my transgressions,</a:t>
            </a:r>
          </a:p>
          <a:p>
            <a:pPr>
              <a:defRPr sz="3100"/>
            </a:pPr>
            <a:r>
              <a:t>sing it!</a:t>
            </a:r>
          </a:p>
          <a:p>
            <a:pPr>
              <a:defRPr sz="3100"/>
            </a:pPr>
            <a:r>
              <a:t>Greater far than all my sin and shame</a:t>
            </a:r>
          </a:p>
          <a:p>
            <a:pPr>
              <a:defRPr sz="3100"/>
            </a:pPr>
            <a:r>
              <a:t>my sin and shame,</a:t>
            </a:r>
          </a:p>
          <a:p>
            <a:pPr>
              <a:defRPr sz="3100"/>
            </a:pPr>
            <a:r>
              <a:t>O magnify the precious name of Jesus,</a:t>
            </a:r>
          </a:p>
          <a:p>
            <a:pPr>
              <a:defRPr sz="3100"/>
            </a:pPr>
            <a:r>
              <a:t>PRAISE HIS NAME!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耶穌奇妙的救恩，臨到失喪之人， 藉救恩我罪得赦，並拯救我靈魂； 主為我解脫捆綁，使我得著釋放， 耶穌奇妙的救恩使我得拯救。"/>
          <p:cNvSpPr txBox="1">
            <a:spLocks noGrp="1"/>
          </p:cNvSpPr>
          <p:nvPr>
            <p:ph type="title"/>
          </p:nvPr>
        </p:nvSpPr>
        <p:spPr>
          <a:xfrm>
            <a:off x="1270000" y="578646"/>
            <a:ext cx="10852037" cy="5058377"/>
          </a:xfrm>
          <a:prstGeom prst="rect">
            <a:avLst/>
          </a:prstGeom>
        </p:spPr>
        <p:txBody>
          <a:bodyPr/>
          <a:lstStyle/>
          <a:p>
            <a:pPr defTabSz="455675">
              <a:defRPr sz="5615"/>
            </a:pPr>
            <a:r>
              <a:t>耶穌奇妙的救恩，臨到失喪之人，</a:t>
            </a:r>
            <a:br/>
            <a:r>
              <a:t>藉救恩我罪得赦，並拯救我靈魂；</a:t>
            </a:r>
            <a:br/>
            <a:r>
              <a:t>主為我解脫捆綁，使我得著釋放，</a:t>
            </a:r>
            <a:br/>
            <a:r>
              <a:t>耶穌奇妙的救恩使我得拯救。</a:t>
            </a:r>
          </a:p>
        </p:txBody>
      </p:sp>
      <p:sp>
        <p:nvSpPr>
          <p:cNvPr id="1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85855" y="9296399"/>
            <a:ext cx="226368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37" name="Wonderful Grace of Jesus, reaching to all the lost;…"/>
          <p:cNvSpPr txBox="1"/>
          <p:nvPr/>
        </p:nvSpPr>
        <p:spPr>
          <a:xfrm rot="10970">
            <a:off x="1272728" y="5863127"/>
            <a:ext cx="10459344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Wonderful Grace of Jesus, reaching to all the lost;</a:t>
            </a:r>
          </a:p>
          <a:p>
            <a:r>
              <a:t>By it I have been pardoned, saved to the uttermost</a:t>
            </a:r>
          </a:p>
          <a:p>
            <a:r>
              <a:t>Chains have been torn asunder giving me liberty</a:t>
            </a:r>
          </a:p>
          <a:p>
            <a:r>
              <a:t>O the Wonderful Grace of Jesus reaches me!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主耶穌奇妙無比的救恩 (奇妙無比的救恩) 深過波濤滾滾大海洋 (滾滾海洋) 高過最高山嶺(奇妙救恩）…"/>
          <p:cNvSpPr txBox="1">
            <a:spLocks noGrp="1"/>
          </p:cNvSpPr>
          <p:nvPr>
            <p:ph type="title"/>
          </p:nvPr>
        </p:nvSpPr>
        <p:spPr>
          <a:xfrm>
            <a:off x="1270000" y="473037"/>
            <a:ext cx="11849605" cy="5914083"/>
          </a:xfrm>
          <a:prstGeom prst="rect">
            <a:avLst/>
          </a:prstGeom>
        </p:spPr>
        <p:txBody>
          <a:bodyPr/>
          <a:lstStyle/>
          <a:p>
            <a:pPr defTabSz="408940">
              <a:defRPr sz="5040"/>
            </a:pPr>
            <a:r>
              <a:t>主耶穌奇妙無比的救恩 (奇妙無比的救恩)</a:t>
            </a:r>
            <a:r>
              <a:rPr sz="2240"/>
              <a:t/>
            </a:r>
            <a:br>
              <a:rPr sz="2240"/>
            </a:br>
            <a:r>
              <a:t>深過波濤滾滾大海洋 (滾滾海洋)</a:t>
            </a:r>
            <a:r>
              <a:rPr sz="2240"/>
              <a:t/>
            </a:r>
            <a:br>
              <a:rPr sz="2240"/>
            </a:br>
            <a:r>
              <a:t>高過最高山嶺(奇妙救恩）</a:t>
            </a:r>
          </a:p>
          <a:p>
            <a:pPr defTabSz="408940">
              <a:defRPr sz="5040"/>
            </a:pPr>
            <a:r>
              <a:t>美過最美泉源（足够我需用）</a:t>
            </a:r>
            <a:r>
              <a:rPr sz="2240"/>
              <a:t/>
            </a:r>
            <a:br>
              <a:rPr sz="2240"/>
            </a:br>
            <a:r>
              <a:t>奇妙救恩足夠我需用（足夠我需用）</a:t>
            </a:r>
            <a:r>
              <a:rPr sz="2240"/>
              <a:t/>
            </a:r>
            <a:br>
              <a:rPr sz="2240"/>
            </a:br>
            <a:endParaRPr sz="2240"/>
          </a:p>
        </p:txBody>
      </p:sp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81557" y="9296399"/>
            <a:ext cx="234964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1" name="Wonderful the matchless Grace of Jesus,…"/>
          <p:cNvSpPr txBox="1"/>
          <p:nvPr/>
        </p:nvSpPr>
        <p:spPr>
          <a:xfrm>
            <a:off x="311377" y="5811205"/>
            <a:ext cx="12781158" cy="347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500"/>
            </a:pPr>
            <a:r>
              <a:t>Wonderful the matchless Grace of Jesus,</a:t>
            </a:r>
          </a:p>
          <a:p>
            <a:pPr>
              <a:defRPr sz="2500"/>
            </a:pPr>
            <a:r>
              <a:t>the matchless Grace of Jesus,</a:t>
            </a:r>
          </a:p>
          <a:p>
            <a:pPr>
              <a:defRPr sz="2500"/>
            </a:pPr>
            <a:r>
              <a:t>Deeper than the mighty rolling sea;</a:t>
            </a:r>
          </a:p>
          <a:p>
            <a:pPr>
              <a:defRPr sz="2500"/>
            </a:pPr>
            <a:r>
              <a:t>the rolling sea;</a:t>
            </a:r>
          </a:p>
          <a:p>
            <a:pPr>
              <a:defRPr sz="2500"/>
            </a:pPr>
            <a:r>
              <a:t>Wonderful Grace, all sufficient for me, for even </a:t>
            </a:r>
          </a:p>
          <a:p>
            <a:pPr>
              <a:defRPr sz="2500"/>
            </a:pPr>
            <a:r>
              <a:t>Higher than the mountain, sparkling like a fountain,</a:t>
            </a:r>
          </a:p>
          <a:p>
            <a:pPr>
              <a:defRPr sz="2500"/>
            </a:pPr>
            <a:r>
              <a:t>All sufficient Grace for even me.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闊過我一生所行的過犯 （一生过犯）大過我一切罪污邪情 （罪污邪情） 我要稱揚主聖名，我要讚美主聖名！"/>
          <p:cNvSpPr txBox="1">
            <a:spLocks noGrp="1"/>
          </p:cNvSpPr>
          <p:nvPr>
            <p:ph type="title"/>
          </p:nvPr>
        </p:nvSpPr>
        <p:spPr>
          <a:xfrm>
            <a:off x="836683" y="1226605"/>
            <a:ext cx="12325766" cy="4023455"/>
          </a:xfrm>
          <a:prstGeom prst="rect">
            <a:avLst/>
          </a:prstGeom>
        </p:spPr>
        <p:txBody>
          <a:bodyPr/>
          <a:lstStyle/>
          <a:p>
            <a:pPr defTabSz="408940">
              <a:defRPr sz="5880"/>
            </a:pPr>
            <a:r>
              <a:t>闊過我一生所行的過犯 （一生过犯）大過我一切罪污邪情 （罪污邪情）</a:t>
            </a:r>
            <a:br/>
            <a:r>
              <a:t>我要稱揚主聖名，我要讚美主聖名！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89427" y="9296399"/>
            <a:ext cx="219224" cy="457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45" name="Broader than the scope of my transgressions,…"/>
          <p:cNvSpPr txBox="1"/>
          <p:nvPr/>
        </p:nvSpPr>
        <p:spPr>
          <a:xfrm>
            <a:off x="101027" y="5354676"/>
            <a:ext cx="12345868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100"/>
            </a:pPr>
            <a:r>
              <a:t>Broader than the scope of my transgressions,</a:t>
            </a:r>
          </a:p>
          <a:p>
            <a:pPr>
              <a:defRPr sz="3100"/>
            </a:pPr>
            <a:r>
              <a:t>sing it!</a:t>
            </a:r>
          </a:p>
          <a:p>
            <a:pPr>
              <a:defRPr sz="3100"/>
            </a:pPr>
            <a:r>
              <a:t>Greater far than all my sin and shame</a:t>
            </a:r>
          </a:p>
          <a:p>
            <a:pPr>
              <a:defRPr sz="3100"/>
            </a:pPr>
            <a:r>
              <a:t>my sin and shame,</a:t>
            </a:r>
          </a:p>
          <a:p>
            <a:pPr>
              <a:defRPr sz="3100"/>
            </a:pPr>
            <a:r>
              <a:t>O magnify the precious name of Jesus,</a:t>
            </a:r>
          </a:p>
          <a:p>
            <a:pPr>
              <a:defRPr sz="3100"/>
            </a:pPr>
            <a:r>
              <a:t>PRAISE HIS NAME!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Custom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Helvetica Neue</vt:lpstr>
      <vt:lpstr>Papyrus</vt:lpstr>
      <vt:lpstr>Parchment</vt:lpstr>
      <vt:lpstr>耶穌奇妙的救恩</vt:lpstr>
      <vt:lpstr>耶穌奇妙的救恩，超過我眾過犯， 我口舌怎能述說，更將從何頌讚？ 祂除我罪擔憂愁，使我得著自由， 耶穌奇妙的救恩使我得拯救。</vt:lpstr>
      <vt:lpstr>主耶穌奇妙無比的救恩 (奇妙無比的救恩) 深過波濤滾滾大海洋 (滾滾海洋) 高過最高山嶺(奇妙救恩） 美過最美泉源（足够我需用） 奇妙救恩足夠我需用（足夠我需用） </vt:lpstr>
      <vt:lpstr>闊過我一生所行的過犯 （一生过犯）大過我一切罪污邪情 （罪污邪情） 我要稱揚主聖名，我要讚美主聖名！</vt:lpstr>
      <vt:lpstr>耶穌奇妙的救恩，臨到失喪之人， 藉救恩我罪得赦，並拯救我靈魂； 主為我解脫捆綁，使我得著釋放， 耶穌奇妙的救恩使我得拯救。</vt:lpstr>
      <vt:lpstr>主耶穌奇妙無比的救恩 (奇妙無比的救恩) 深過波濤滾滾大海洋 (滾滾海洋) 高過最高山嶺(奇妙救恩） 美過最美泉源（足够我需用） 奇妙救恩足夠我需用（足夠我需用） </vt:lpstr>
      <vt:lpstr>闊過我一生所行的過犯 （一生过犯）大過我一切罪污邪情 （罪污邪情） 我要稱揚主聖名，我要讚美主聖名！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耶穌奇妙的救恩</dc:title>
  <dc:creator>Lei Chen</dc:creator>
  <cp:lastModifiedBy>Lei Chen</cp:lastModifiedBy>
  <cp:revision>2</cp:revision>
  <dcterms:modified xsi:type="dcterms:W3CDTF">2019-04-20T19:37:09Z</dcterms:modified>
</cp:coreProperties>
</file>